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9"/>
  </p:notesMasterIdLst>
  <p:sldIdLst>
    <p:sldId id="503" r:id="rId2"/>
    <p:sldId id="582" r:id="rId3"/>
    <p:sldId id="596" r:id="rId4"/>
    <p:sldId id="598" r:id="rId5"/>
    <p:sldId id="599" r:id="rId6"/>
    <p:sldId id="600" r:id="rId7"/>
    <p:sldId id="496" r:id="rId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Default Section" id="{3B91E83D-0711-476B-AEF0-2D3F821826F8}">
          <p14:sldIdLst>
            <p14:sldId id="503"/>
            <p14:sldId id="582"/>
            <p14:sldId id="596"/>
            <p14:sldId id="598"/>
            <p14:sldId id="599"/>
            <p14:sldId id="600"/>
            <p14:sldId id="496"/>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6CAD4"/>
    <a:srgbClr val="F9B9EB"/>
    <a:srgbClr val="F139E4"/>
    <a:srgbClr val="FFFF66"/>
    <a:srgbClr val="3A30FA"/>
    <a:srgbClr val="FF6600"/>
    <a:srgbClr val="B85250"/>
    <a:srgbClr val="FF3300"/>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332" autoAdjust="0"/>
  </p:normalViewPr>
  <p:slideViewPr>
    <p:cSldViewPr showGuides="1">
      <p:cViewPr>
        <p:scale>
          <a:sx n="75" d="100"/>
          <a:sy n="75" d="100"/>
        </p:scale>
        <p:origin x="1666" y="216"/>
      </p:cViewPr>
      <p:guideLst>
        <p:guide orient="horz" pos="2160"/>
        <p:guide pos="2880"/>
      </p:guideLst>
    </p:cSldViewPr>
  </p:slideViewPr>
  <p:notesTextViewPr>
    <p:cViewPr>
      <p:scale>
        <a:sx n="300" d="100"/>
        <a:sy n="300" d="100"/>
      </p:scale>
      <p:origin x="0" y="0"/>
    </p:cViewPr>
  </p:notesTextViewPr>
  <p:sorterViewPr>
    <p:cViewPr>
      <p:scale>
        <a:sx n="100" d="100"/>
        <a:sy n="100" d="100"/>
      </p:scale>
      <p:origin x="0" y="103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a:defRPr sz="1200">
                <a:latin typeface="Calibri" panose="020F0502020204030204" pitchFamily="34" charset="0"/>
              </a:defRPr>
            </a:lvl1pPr>
          </a:lstStyle>
          <a:p>
            <a:fld id="{88709C98-B80A-4F28-AF74-CF08CF81A715}" type="datetime1">
              <a:rPr lang="en-US"/>
              <a:pPr/>
              <a:t>4/29/2024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Calibri" panose="020F0502020204030204" pitchFamily="34" charset="0"/>
              </a:defRPr>
            </a:lvl1pPr>
          </a:lstStyle>
          <a:p>
            <a:fld id="{4D112868-65FD-4572-A383-97DC0EC9B913}" type="slidenum">
              <a:rPr lang="en-US"/>
              <a:pPr/>
              <a:t>‹#›</a:t>
            </a:fld>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vl1pPr>
          </a:lstStyle>
          <a:p>
            <a:r>
              <a:rPr lang="en-US"/>
              <a:t>OOP Using JAVA</a:t>
            </a:r>
          </a:p>
        </p:txBody>
      </p:sp>
      <p:sp>
        <p:nvSpPr>
          <p:cNvPr id="5" name="Footer Placeholder 4"/>
          <p:cNvSpPr>
            <a:spLocks noGrp="1"/>
          </p:cNvSpPr>
          <p:nvPr>
            <p:ph type="ftr" sz="quarter" idx="11"/>
          </p:nvPr>
        </p:nvSpPr>
        <p:spPr/>
        <p:txBody>
          <a:bodyPr/>
          <a:lstStyle>
            <a:lvl1pPr>
              <a:defRPr/>
            </a:lvl1pPr>
          </a:lstStyle>
          <a:p>
            <a:pPr>
              <a:defRPr/>
            </a:pPr>
            <a:r>
              <a:rPr lang="en-US"/>
              <a:t>Faculty Name - GroupNo</a:t>
            </a:r>
          </a:p>
        </p:txBody>
      </p:sp>
      <p:sp>
        <p:nvSpPr>
          <p:cNvPr id="6" name="Slide Number Placeholder 5"/>
          <p:cNvSpPr>
            <a:spLocks noGrp="1"/>
          </p:cNvSpPr>
          <p:nvPr>
            <p:ph type="sldNum" sz="quarter" idx="12"/>
          </p:nvPr>
        </p:nvSpPr>
        <p:spPr/>
        <p:txBody>
          <a:bodyPr/>
          <a:lstStyle>
            <a:lvl1pPr>
              <a:defRPr/>
            </a:lvl1pPr>
          </a:lstStyle>
          <a:p>
            <a:fld id="{FFC4ABB8-5B0F-4AA4-B6A6-7C7E2BD089D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userDrawn="1"/>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p:nvPr userDrawn="1"/>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userDrawn="1"/>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10"/>
          </p:nvPr>
        </p:nvSpPr>
        <p:spPr/>
        <p:txBody>
          <a:bodyPr/>
          <a:lstStyle>
            <a:lvl1pPr>
              <a:defRPr/>
            </a:lvl1pPr>
          </a:lstStyle>
          <a:p>
            <a:r>
              <a:rPr lang="en-US"/>
              <a:t>OOP Using JAVA</a:t>
            </a:r>
          </a:p>
        </p:txBody>
      </p:sp>
      <p:sp>
        <p:nvSpPr>
          <p:cNvPr id="11" name="Footer Placeholder 4"/>
          <p:cNvSpPr>
            <a:spLocks noGrp="1"/>
          </p:cNvSpPr>
          <p:nvPr>
            <p:ph type="ftr" sz="quarter" idx="11"/>
          </p:nvPr>
        </p:nvSpPr>
        <p:spPr/>
        <p:txBody>
          <a:bodyPr/>
          <a:lstStyle>
            <a:lvl1pPr>
              <a:defRPr/>
            </a:lvl1pPr>
          </a:lstStyle>
          <a:p>
            <a:pPr>
              <a:defRPr/>
            </a:pPr>
            <a:r>
              <a:rPr lang="en-US"/>
              <a:t>Faculty Name - GroupNo</a:t>
            </a:r>
          </a:p>
        </p:txBody>
      </p:sp>
      <p:sp>
        <p:nvSpPr>
          <p:cNvPr id="12" name="Slide Number Placeholder 5"/>
          <p:cNvSpPr>
            <a:spLocks noGrp="1"/>
          </p:cNvSpPr>
          <p:nvPr>
            <p:ph type="sldNum" sz="quarter" idx="12"/>
          </p:nvPr>
        </p:nvSpPr>
        <p:spPr/>
        <p:txBody>
          <a:bodyPr/>
          <a:lstStyle>
            <a:lvl1pPr>
              <a:defRPr/>
            </a:lvl1pPr>
          </a:lstStyle>
          <a:p>
            <a:fld id="{8BD8F058-9003-4658-AA47-7D4800AF7EA2}"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lstStyle>
            <a:lvl1pPr>
              <a:defRPr sz="1200" b="1">
                <a:solidFill>
                  <a:srgbClr val="0070C0"/>
                </a:solidFill>
                <a:latin typeface="Times New Roman" panose="02020603050405020304" pitchFamily="18" charset="0"/>
                <a:cs typeface="Times New Roman" panose="02020603050405020304" pitchFamily="18" charset="0"/>
              </a:defRPr>
            </a:lvl1pPr>
          </a:lstStyle>
          <a:p>
            <a:r>
              <a:rPr lang="en-US"/>
              <a:t>OOP Using JAVA</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lstStyle>
            <a:lvl1pPr algn="ctr">
              <a:defRPr sz="1200" b="1">
                <a:solidFill>
                  <a:srgbClr val="0070C0"/>
                </a:solidFill>
                <a:latin typeface="Times New Roman" panose="02020603050405020304" pitchFamily="18" charset="0"/>
                <a:ea typeface="MS PGothic" panose="020B0600070205080204" pitchFamily="34" charset="-128"/>
                <a:cs typeface="Times New Roman" panose="02020603050405020304" pitchFamily="18" charset="0"/>
              </a:defRPr>
            </a:lvl1pPr>
          </a:lstStyle>
          <a:p>
            <a:pPr>
              <a:defRPr/>
            </a:pPr>
            <a:r>
              <a:rPr lang="en-US"/>
              <a:t>Faculty Name - GroupNo</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a:defRPr sz="1200" b="1">
                <a:solidFill>
                  <a:srgbClr val="0070C0"/>
                </a:solidFill>
                <a:latin typeface="Times New Roman" panose="02020603050405020304" pitchFamily="18" charset="0"/>
                <a:cs typeface="Times New Roman" panose="02020603050405020304" pitchFamily="18" charset="0"/>
              </a:defRPr>
            </a:lvl1pPr>
          </a:lstStyle>
          <a:p>
            <a:fld id="{775DC763-8AAC-4A07-A453-38B55A3783BD}"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ln>
          <a:effectLst/>
          <a:scene3d>
            <a:camera prst="orthographicFront"/>
            <a:lightRig rig="threePt" dir="t"/>
          </a:scene3d>
          <a:sp3d>
            <a:bevelB/>
          </a:sp3d>
        </p:spPr>
        <p:txBody>
          <a:bodyPr wrap="none" anchor="ctr"/>
          <a:lstStyle/>
          <a:p>
            <a:pPr>
              <a:defRPr/>
            </a:pPr>
            <a:endParaRPr lang="en-US">
              <a:latin typeface="Calibri" panose="020F0502020204030204" pitchFamily="34" charset="0"/>
              <a:ea typeface="MS PGothic" panose="020B0600070205080204" pitchFamily="34" charset="-128"/>
            </a:endParaRPr>
          </a:p>
        </p:txBody>
      </p:sp>
      <p:pic>
        <p:nvPicPr>
          <p:cNvPr id="1035"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1037" name="Group 7"/>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1040" name="Picture 9" descr="LOGO.gif"/>
            <p:cNvPicPr>
              <a:picLocks noChangeAspect="1"/>
            </p:cNvPicPr>
            <p:nvPr/>
          </p:nvPicPr>
          <p:blipFill>
            <a:blip r:embed="rId4"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5"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hdr="0" dt="0"/>
  <p:txStyles>
    <p:titleStyle>
      <a:lvl1pPr algn="ctr" rtl="0" eaLnBrk="0" fontAlgn="base" hangingPunct="0">
        <a:spcBef>
          <a:spcPct val="0"/>
        </a:spcBef>
        <a:spcAft>
          <a:spcPct val="0"/>
        </a:spcAft>
        <a:defRPr sz="3000" kern="1200">
          <a:solidFill>
            <a:schemeClr val="tx1"/>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6pPr>
      <a:lvl7pPr marL="9144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7pPr>
      <a:lvl8pPr marL="13716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8pPr>
      <a:lvl9pPr marL="18288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S PGothic" panose="020B0600070205080204" pitchFamily="34" charset="-128"/>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S PGothic" panose="020B0600070205080204" pitchFamily="34" charset="-128"/>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67544" y="908720"/>
            <a:ext cx="8153400" cy="5256584"/>
          </a:xfrm>
        </p:spPr>
        <p:txBody>
          <a:bodyPr/>
          <a:lstStyle/>
          <a:p>
            <a:r>
              <a:rPr lang="en-US" b="1" dirty="0">
                <a:solidFill>
                  <a:schemeClr val="tx1"/>
                </a:solidFill>
              </a:rPr>
              <a:t>22CS014</a:t>
            </a:r>
          </a:p>
          <a:p>
            <a:r>
              <a:rPr lang="en-US" b="1" dirty="0">
                <a:solidFill>
                  <a:schemeClr val="tx1"/>
                </a:solidFill>
                <a:latin typeface="Times New Roman" panose="02020603050405020304" pitchFamily="18" charset="0"/>
                <a:cs typeface="Times New Roman" panose="02020603050405020304" pitchFamily="18" charset="0"/>
              </a:rPr>
              <a:t>Front</a:t>
            </a:r>
            <a:r>
              <a:rPr lang="en-US" b="1" dirty="0">
                <a:solidFill>
                  <a:schemeClr val="tx1"/>
                </a:solidFill>
              </a:rPr>
              <a:t> </a:t>
            </a:r>
            <a:r>
              <a:rPr lang="en-US" b="1" dirty="0">
                <a:solidFill>
                  <a:schemeClr val="tx1"/>
                </a:solidFill>
                <a:latin typeface="Times New Roman" panose="02020603050405020304" pitchFamily="18" charset="0"/>
                <a:cs typeface="Times New Roman" panose="02020603050405020304" pitchFamily="18" charset="0"/>
              </a:rPr>
              <a:t>End Engineering</a:t>
            </a:r>
          </a:p>
          <a:p>
            <a:endParaRPr lang="en-US" sz="4800" b="1" dirty="0">
              <a:solidFill>
                <a:schemeClr val="tx1"/>
              </a:solidFill>
            </a:endParaRPr>
          </a:p>
          <a:p>
            <a:endParaRPr lang="en-US" sz="2800" b="1" dirty="0">
              <a:solidFill>
                <a:schemeClr val="tx1"/>
              </a:solidFill>
            </a:endParaRPr>
          </a:p>
          <a:p>
            <a:pPr>
              <a:spcBef>
                <a:spcPts val="0"/>
              </a:spcBef>
            </a:pPr>
            <a:endParaRPr lang="en-US" sz="2800" b="1" dirty="0">
              <a:solidFill>
                <a:schemeClr val="tx1"/>
              </a:solidFill>
            </a:endParaRPr>
          </a:p>
          <a:p>
            <a:pPr>
              <a:spcBef>
                <a:spcPts val="0"/>
              </a:spcBef>
            </a:pPr>
            <a:endParaRPr lang="en-US" sz="2800" b="1" dirty="0">
              <a:solidFill>
                <a:schemeClr val="tx1"/>
              </a:solidFill>
            </a:endParaRPr>
          </a:p>
        </p:txBody>
      </p:sp>
      <p:sp>
        <p:nvSpPr>
          <p:cNvPr id="4" name="TextBox 3"/>
          <p:cNvSpPr txBox="1"/>
          <p:nvPr/>
        </p:nvSpPr>
        <p:spPr>
          <a:xfrm>
            <a:off x="1691680" y="5755604"/>
            <a:ext cx="6172200" cy="646331"/>
          </a:xfrm>
          <a:prstGeom prst="rect">
            <a:avLst/>
          </a:prstGeom>
          <a:noFill/>
        </p:spPr>
        <p:txBody>
          <a:bodyPr wrap="square" rtlCol="0">
            <a:spAutoFit/>
          </a:bodyPr>
          <a:lstStyle/>
          <a:p>
            <a:pPr algn="ctr"/>
            <a:r>
              <a:rPr lang="en-US" dirty="0">
                <a:solidFill>
                  <a:srgbClr val="FF0000"/>
                </a:solidFill>
                <a:latin typeface="Times New Roman" panose="02020603050405020304" pitchFamily="18" charset="0"/>
                <a:cs typeface="Times New Roman" panose="02020603050405020304" pitchFamily="18" charset="0"/>
              </a:rPr>
              <a:t>Department of Computer Science and Engineering</a:t>
            </a:r>
          </a:p>
          <a:p>
            <a:pPr algn="ctr"/>
            <a:r>
              <a:rPr lang="en-US" dirty="0">
                <a:solidFill>
                  <a:srgbClr val="FF0000"/>
                </a:solidFill>
                <a:latin typeface="Times New Roman" panose="02020603050405020304" pitchFamily="18" charset="0"/>
                <a:cs typeface="Times New Roman" panose="02020603050405020304" pitchFamily="18" charset="0"/>
              </a:rPr>
              <a:t>Chitkara University, Punjab</a:t>
            </a:r>
          </a:p>
        </p:txBody>
      </p:sp>
      <p:sp>
        <p:nvSpPr>
          <p:cNvPr id="2" name="TextBox 1"/>
          <p:cNvSpPr txBox="1"/>
          <p:nvPr/>
        </p:nvSpPr>
        <p:spPr>
          <a:xfrm>
            <a:off x="523056" y="3212976"/>
            <a:ext cx="3656965" cy="2017583"/>
          </a:xfrm>
          <a:prstGeom prst="rect">
            <a:avLst/>
          </a:prstGeom>
          <a:noFill/>
        </p:spPr>
        <p:txBody>
          <a:bodyPr wrap="square" rtlCol="0">
            <a:noAutofit/>
          </a:bodyPr>
          <a:lstStyle/>
          <a:p>
            <a:r>
              <a:rPr lang="en-US" sz="2000" dirty="0">
                <a:latin typeface="Times New Roman" panose="02020603050405020304" pitchFamily="18" charset="0"/>
                <a:cs typeface="Times New Roman" panose="02020603050405020304" pitchFamily="18" charset="0"/>
              </a:rPr>
              <a:t>Submitted by:</a:t>
            </a:r>
          </a:p>
          <a:p>
            <a:endParaRPr lang="en-US" sz="2000" u="sng"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Devanshi Dadwal   2210990262</a:t>
            </a:r>
          </a:p>
          <a:p>
            <a:r>
              <a:rPr lang="en-IN" sz="2000" dirty="0">
                <a:latin typeface="Times New Roman" panose="02020603050405020304" pitchFamily="18" charset="0"/>
                <a:cs typeface="Times New Roman" panose="02020603050405020304" pitchFamily="18" charset="0"/>
              </a:rPr>
              <a:t>Dikshant Sohal       2210990283</a:t>
            </a:r>
          </a:p>
          <a:p>
            <a:r>
              <a:rPr lang="en-IN" sz="2000" dirty="0">
                <a:latin typeface="Times New Roman" panose="02020603050405020304" pitchFamily="18" charset="0"/>
                <a:cs typeface="Times New Roman" panose="02020603050405020304" pitchFamily="18" charset="0"/>
              </a:rPr>
              <a:t>Dipankar Sethi       2210990287</a:t>
            </a:r>
          </a:p>
          <a:p>
            <a:r>
              <a:rPr lang="en-IN" sz="2000" dirty="0">
                <a:latin typeface="Times New Roman" panose="02020603050405020304" pitchFamily="18" charset="0"/>
                <a:cs typeface="Times New Roman" panose="02020603050405020304" pitchFamily="18" charset="0"/>
              </a:rPr>
              <a:t>Diyanshi Gupta      2210990305</a:t>
            </a:r>
          </a:p>
        </p:txBody>
      </p:sp>
      <p:sp>
        <p:nvSpPr>
          <p:cNvPr id="5" name="TextBox 4"/>
          <p:cNvSpPr txBox="1"/>
          <p:nvPr/>
        </p:nvSpPr>
        <p:spPr>
          <a:xfrm>
            <a:off x="6444208" y="3212976"/>
            <a:ext cx="2376264"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Submitted to:</a:t>
            </a:r>
          </a:p>
          <a:p>
            <a:endParaRPr lang="en-US" sz="2000" u="sng"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Vikas Patel</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552" y="116632"/>
            <a:ext cx="3635896" cy="838200"/>
          </a:xfrm>
        </p:spPr>
        <p:txBody>
          <a:bodyPr/>
          <a:lstStyle/>
          <a:p>
            <a:r>
              <a:rPr lang="en-IN" altLang="en-US" dirty="0"/>
              <a:t>Introduction</a:t>
            </a:r>
          </a:p>
        </p:txBody>
      </p:sp>
      <p:sp>
        <p:nvSpPr>
          <p:cNvPr id="3" name="Content Placeholder 2"/>
          <p:cNvSpPr>
            <a:spLocks noGrp="1"/>
          </p:cNvSpPr>
          <p:nvPr>
            <p:ph idx="1"/>
          </p:nvPr>
        </p:nvSpPr>
        <p:spPr>
          <a:xfrm>
            <a:off x="454424" y="1124744"/>
            <a:ext cx="8229600" cy="4984750"/>
          </a:xfrm>
        </p:spPr>
        <p:txBody>
          <a:bodyPr/>
          <a:lstStyle/>
          <a:p>
            <a:pPr marL="0" indent="0">
              <a:buNone/>
            </a:pPr>
            <a:r>
              <a:rPr lang="en-US" sz="2000" dirty="0"/>
              <a:t>Airbnb features a online  system in which guests and hosts can check the online housestays. It is operating an online marketplace for  homestays and experiences. Airbnb is an online marketplace that connects people who want to rent out their property with people who are looking for accommodations, typically for short stays. it is a unique business model, innovative use of technology.</a:t>
            </a:r>
          </a:p>
        </p:txBody>
      </p:sp>
      <p:sp>
        <p:nvSpPr>
          <p:cNvPr id="5" name="Slide Number Placeholder 4"/>
          <p:cNvSpPr>
            <a:spLocks noGrp="1"/>
          </p:cNvSpPr>
          <p:nvPr>
            <p:ph type="sldNum" sz="quarter" idx="12"/>
          </p:nvPr>
        </p:nvSpPr>
        <p:spPr/>
        <p:txBody>
          <a:bodyPr/>
          <a:lstStyle/>
          <a:p>
            <a:fld id="{8BD8F058-9003-4658-AA47-7D4800AF7EA2}" type="slidenum">
              <a:rPr lang="en-US" smtClean="0"/>
              <a:pPr/>
              <a:t>2</a:t>
            </a:fld>
            <a:endParaRPr lang="en-US"/>
          </a:p>
        </p:txBody>
      </p:sp>
      <p:pic>
        <p:nvPicPr>
          <p:cNvPr id="6" name="Picture 5">
            <a:extLst>
              <a:ext uri="{FF2B5EF4-FFF2-40B4-BE49-F238E27FC236}">
                <a16:creationId xmlns:a16="http://schemas.microsoft.com/office/drawing/2014/main" id="{09D4F5B3-C44F-C8E6-BC6C-777928E5C2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3287390"/>
            <a:ext cx="3312368" cy="28221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BD8F058-9003-4658-AA47-7D4800AF7EA2}" type="slidenum">
              <a:rPr lang="en-US"/>
              <a:pPr/>
              <a:t>3</a:t>
            </a:fld>
            <a:endParaRPr lang="en-US"/>
          </a:p>
        </p:txBody>
      </p:sp>
      <p:pic>
        <p:nvPicPr>
          <p:cNvPr id="9" name="Content Placeholder 3" descr="WhatsApp Image 2024-04-29 at 10.16.55_421224b1"/>
          <p:cNvPicPr>
            <a:picLocks noGrp="1" noChangeAspect="1"/>
          </p:cNvPicPr>
          <p:nvPr>
            <p:ph idx="1"/>
          </p:nvPr>
        </p:nvPicPr>
        <p:blipFill>
          <a:blip r:embed="rId2"/>
          <a:srcRect l="1003" t="11893" r="2755" b="5665"/>
          <a:stretch>
            <a:fillRect/>
          </a:stretch>
        </p:blipFill>
        <p:spPr>
          <a:xfrm>
            <a:off x="363547" y="1328831"/>
            <a:ext cx="8416903" cy="3799323"/>
          </a:xfrm>
          <a:prstGeom prst="rect">
            <a:avLst/>
          </a:prstGeom>
        </p:spPr>
      </p:pic>
      <p:sp>
        <p:nvSpPr>
          <p:cNvPr id="10" name="Rectangle 9"/>
          <p:cNvSpPr/>
          <p:nvPr/>
        </p:nvSpPr>
        <p:spPr>
          <a:xfrm>
            <a:off x="3552073" y="3244334"/>
            <a:ext cx="248786" cy="369332"/>
          </a:xfrm>
          <a:prstGeom prst="rect">
            <a:avLst/>
          </a:prstGeom>
        </p:spPr>
        <p:txBody>
          <a:bodyPr wrap="none">
            <a:spAutoFit/>
          </a:bodyPr>
          <a:lstStyle/>
          <a:p>
            <a:pPr marL="0" indent="0">
              <a:buNone/>
            </a:pPr>
            <a:r>
              <a:rPr lang="en-US" dirty="0"/>
              <a:t>.</a:t>
            </a:r>
          </a:p>
        </p:txBody>
      </p:sp>
      <p:sp>
        <p:nvSpPr>
          <p:cNvPr id="11" name="Rectangle 10"/>
          <p:cNvSpPr/>
          <p:nvPr/>
        </p:nvSpPr>
        <p:spPr>
          <a:xfrm>
            <a:off x="642910" y="1357298"/>
            <a:ext cx="7858179" cy="369332"/>
          </a:xfrm>
          <a:prstGeom prst="rect">
            <a:avLst/>
          </a:prstGeom>
        </p:spPr>
        <p:txBody>
          <a:bodyPr wrap="square">
            <a:spAutoFit/>
          </a:bodyPr>
          <a:lstStyle/>
          <a:p>
            <a:r>
              <a:rPr lang="en-US" dirty="0"/>
              <a:t>.</a:t>
            </a:r>
          </a:p>
        </p:txBody>
      </p:sp>
      <p:sp>
        <p:nvSpPr>
          <p:cNvPr id="12" name="Rectangle 11"/>
          <p:cNvSpPr/>
          <p:nvPr/>
        </p:nvSpPr>
        <p:spPr>
          <a:xfrm>
            <a:off x="571472" y="4643446"/>
            <a:ext cx="8286808" cy="1477328"/>
          </a:xfrm>
          <a:prstGeom prst="rect">
            <a:avLst/>
          </a:prstGeom>
        </p:spPr>
        <p:txBody>
          <a:bodyPr wrap="square">
            <a:spAutoFit/>
          </a:bodyPr>
          <a:lstStyle/>
          <a:p>
            <a:endParaRPr lang="en-US" dirty="0"/>
          </a:p>
          <a:p>
            <a:endParaRPr lang="en-US" dirty="0"/>
          </a:p>
          <a:p>
            <a:endParaRPr lang="en-US" dirty="0"/>
          </a:p>
          <a:p>
            <a:r>
              <a:rPr lang="en-US" dirty="0">
                <a:latin typeface="Times New Roman" panose="02020603050405020304" pitchFamily="18" charset="0"/>
                <a:cs typeface="Times New Roman" panose="02020603050405020304" pitchFamily="18" charset="0"/>
              </a:rPr>
              <a:t>This is the front page of our website which requires the details like location, check-in, check-out details etc.</a:t>
            </a:r>
          </a:p>
        </p:txBody>
      </p:sp>
      <p:sp>
        <p:nvSpPr>
          <p:cNvPr id="7" name="TextBox 6">
            <a:extLst>
              <a:ext uri="{FF2B5EF4-FFF2-40B4-BE49-F238E27FC236}">
                <a16:creationId xmlns:a16="http://schemas.microsoft.com/office/drawing/2014/main" id="{2EE1B992-E559-6E38-6A45-AE5D19540715}"/>
              </a:ext>
            </a:extLst>
          </p:cNvPr>
          <p:cNvSpPr txBox="1"/>
          <p:nvPr/>
        </p:nvSpPr>
        <p:spPr>
          <a:xfrm>
            <a:off x="179512" y="214006"/>
            <a:ext cx="1592902"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Visuals</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CE859-D72F-99B2-94A7-9664618897E9}"/>
              </a:ext>
            </a:extLst>
          </p:cNvPr>
          <p:cNvSpPr>
            <a:spLocks noGrp="1"/>
          </p:cNvSpPr>
          <p:nvPr>
            <p:ph type="title"/>
          </p:nvPr>
        </p:nvSpPr>
        <p:spPr/>
        <p:txBody>
          <a:bodyPr/>
          <a:lstStyle/>
          <a:p>
            <a:pPr algn="l"/>
            <a:r>
              <a:rPr lang="en-US" dirty="0"/>
              <a:t>Visuals</a:t>
            </a:r>
            <a:endParaRPr lang="en-IN" dirty="0"/>
          </a:p>
        </p:txBody>
      </p:sp>
      <p:pic>
        <p:nvPicPr>
          <p:cNvPr id="7" name="Content Placeholder 6">
            <a:extLst>
              <a:ext uri="{FF2B5EF4-FFF2-40B4-BE49-F238E27FC236}">
                <a16:creationId xmlns:a16="http://schemas.microsoft.com/office/drawing/2014/main" id="{21BFE733-8CF5-7DBA-2EB7-F8E24C70EB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481" y="1333149"/>
            <a:ext cx="8785037" cy="4191701"/>
          </a:xfrm>
        </p:spPr>
      </p:pic>
      <p:sp>
        <p:nvSpPr>
          <p:cNvPr id="5" name="Slide Number Placeholder 4">
            <a:extLst>
              <a:ext uri="{FF2B5EF4-FFF2-40B4-BE49-F238E27FC236}">
                <a16:creationId xmlns:a16="http://schemas.microsoft.com/office/drawing/2014/main" id="{34E2B1F6-2310-B542-6B98-7B5A207AB940}"/>
              </a:ext>
            </a:extLst>
          </p:cNvPr>
          <p:cNvSpPr>
            <a:spLocks noGrp="1"/>
          </p:cNvSpPr>
          <p:nvPr>
            <p:ph type="sldNum" sz="quarter" idx="12"/>
          </p:nvPr>
        </p:nvSpPr>
        <p:spPr/>
        <p:txBody>
          <a:bodyPr/>
          <a:lstStyle/>
          <a:p>
            <a:fld id="{8BD8F058-9003-4658-AA47-7D4800AF7EA2}" type="slidenum">
              <a:rPr lang="en-US" smtClean="0"/>
              <a:pPr/>
              <a:t>4</a:t>
            </a:fld>
            <a:endParaRPr lang="en-US"/>
          </a:p>
        </p:txBody>
      </p:sp>
      <p:sp>
        <p:nvSpPr>
          <p:cNvPr id="8" name="TextBox 7">
            <a:extLst>
              <a:ext uri="{FF2B5EF4-FFF2-40B4-BE49-F238E27FC236}">
                <a16:creationId xmlns:a16="http://schemas.microsoft.com/office/drawing/2014/main" id="{9F6281E5-F857-83CD-6704-EAE5DF8572DC}"/>
              </a:ext>
            </a:extLst>
          </p:cNvPr>
          <p:cNvSpPr txBox="1"/>
          <p:nvPr/>
        </p:nvSpPr>
        <p:spPr>
          <a:xfrm>
            <a:off x="1547664" y="5877272"/>
            <a:ext cx="633670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Our website offers you homestays based on your number of stays. Calendar visuals add ease and charm.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9705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BC984-7DD9-1104-9A1B-F7BB00BD0447}"/>
              </a:ext>
            </a:extLst>
          </p:cNvPr>
          <p:cNvSpPr>
            <a:spLocks noGrp="1"/>
          </p:cNvSpPr>
          <p:nvPr>
            <p:ph type="title"/>
          </p:nvPr>
        </p:nvSpPr>
        <p:spPr/>
        <p:txBody>
          <a:bodyPr/>
          <a:lstStyle/>
          <a:p>
            <a:pPr algn="l"/>
            <a:r>
              <a:rPr lang="en-US" dirty="0"/>
              <a:t>Visuals</a:t>
            </a:r>
            <a:endParaRPr lang="en-IN" dirty="0"/>
          </a:p>
        </p:txBody>
      </p:sp>
      <p:pic>
        <p:nvPicPr>
          <p:cNvPr id="7" name="Content Placeholder 6">
            <a:extLst>
              <a:ext uri="{FF2B5EF4-FFF2-40B4-BE49-F238E27FC236}">
                <a16:creationId xmlns:a16="http://schemas.microsoft.com/office/drawing/2014/main" id="{D60E6BA7-5AB7-A621-9FBB-2F7F0DE131A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79" t="8865" r="5369" b="6363"/>
          <a:stretch/>
        </p:blipFill>
        <p:spPr>
          <a:xfrm>
            <a:off x="728192" y="1234512"/>
            <a:ext cx="7551470" cy="3836715"/>
          </a:xfrm>
          <a:ln>
            <a:solidFill>
              <a:schemeClr val="tx1"/>
            </a:solidFill>
          </a:ln>
        </p:spPr>
      </p:pic>
      <p:sp>
        <p:nvSpPr>
          <p:cNvPr id="5" name="Slide Number Placeholder 4">
            <a:extLst>
              <a:ext uri="{FF2B5EF4-FFF2-40B4-BE49-F238E27FC236}">
                <a16:creationId xmlns:a16="http://schemas.microsoft.com/office/drawing/2014/main" id="{A3567621-6698-E50C-4687-39D2B13AC881}"/>
              </a:ext>
            </a:extLst>
          </p:cNvPr>
          <p:cNvSpPr>
            <a:spLocks noGrp="1"/>
          </p:cNvSpPr>
          <p:nvPr>
            <p:ph type="sldNum" sz="quarter" idx="12"/>
          </p:nvPr>
        </p:nvSpPr>
        <p:spPr/>
        <p:txBody>
          <a:bodyPr/>
          <a:lstStyle/>
          <a:p>
            <a:fld id="{8BD8F058-9003-4658-AA47-7D4800AF7EA2}" type="slidenum">
              <a:rPr lang="en-US" smtClean="0"/>
              <a:pPr/>
              <a:t>5</a:t>
            </a:fld>
            <a:endParaRPr lang="en-US"/>
          </a:p>
        </p:txBody>
      </p:sp>
      <p:sp>
        <p:nvSpPr>
          <p:cNvPr id="8" name="Arrow: Left 7">
            <a:extLst>
              <a:ext uri="{FF2B5EF4-FFF2-40B4-BE49-F238E27FC236}">
                <a16:creationId xmlns:a16="http://schemas.microsoft.com/office/drawing/2014/main" id="{708E7F1B-1786-AB3D-072F-6A16AD823A96}"/>
              </a:ext>
            </a:extLst>
          </p:cNvPr>
          <p:cNvSpPr/>
          <p:nvPr/>
        </p:nvSpPr>
        <p:spPr>
          <a:xfrm rot="5400000">
            <a:off x="1331640" y="4539549"/>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Left 8">
            <a:extLst>
              <a:ext uri="{FF2B5EF4-FFF2-40B4-BE49-F238E27FC236}">
                <a16:creationId xmlns:a16="http://schemas.microsoft.com/office/drawing/2014/main" id="{8C2AE888-6942-EEDE-7D88-E9D9BD9EFE7E}"/>
              </a:ext>
            </a:extLst>
          </p:cNvPr>
          <p:cNvSpPr/>
          <p:nvPr/>
        </p:nvSpPr>
        <p:spPr>
          <a:xfrm rot="5400000">
            <a:off x="4879179" y="4539549"/>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 9">
            <a:extLst>
              <a:ext uri="{FF2B5EF4-FFF2-40B4-BE49-F238E27FC236}">
                <a16:creationId xmlns:a16="http://schemas.microsoft.com/office/drawing/2014/main" id="{97D54E0D-142A-5C20-0639-3B768353F194}"/>
              </a:ext>
            </a:extLst>
          </p:cNvPr>
          <p:cNvSpPr/>
          <p:nvPr/>
        </p:nvSpPr>
        <p:spPr>
          <a:xfrm rot="5400000">
            <a:off x="2874707" y="4539549"/>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Left 10">
            <a:extLst>
              <a:ext uri="{FF2B5EF4-FFF2-40B4-BE49-F238E27FC236}">
                <a16:creationId xmlns:a16="http://schemas.microsoft.com/office/drawing/2014/main" id="{17BFAB85-9F6C-3404-AD53-8AC65AD8969C}"/>
              </a:ext>
            </a:extLst>
          </p:cNvPr>
          <p:cNvSpPr/>
          <p:nvPr/>
        </p:nvSpPr>
        <p:spPr>
          <a:xfrm rot="5400000">
            <a:off x="6705599" y="4539549"/>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5EDC9BC9-2556-8133-F9B3-EF02A67B74FC}"/>
              </a:ext>
            </a:extLst>
          </p:cNvPr>
          <p:cNvSpPr txBox="1"/>
          <p:nvPr/>
        </p:nvSpPr>
        <p:spPr>
          <a:xfrm>
            <a:off x="1923350" y="5877272"/>
            <a:ext cx="571835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Cards rendering the fetched results in a clean, easily interpretable form.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4581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EC0C9-7BD1-9D1D-889D-7B74CBC33006}"/>
              </a:ext>
            </a:extLst>
          </p:cNvPr>
          <p:cNvSpPr>
            <a:spLocks noGrp="1"/>
          </p:cNvSpPr>
          <p:nvPr>
            <p:ph type="title"/>
          </p:nvPr>
        </p:nvSpPr>
        <p:spPr/>
        <p:txBody>
          <a:bodyPr/>
          <a:lstStyle/>
          <a:p>
            <a:pPr algn="l"/>
            <a:r>
              <a:rPr lang="en-US" dirty="0"/>
              <a:t>Visuals</a:t>
            </a:r>
            <a:endParaRPr lang="en-IN" dirty="0"/>
          </a:p>
        </p:txBody>
      </p:sp>
      <p:pic>
        <p:nvPicPr>
          <p:cNvPr id="7" name="Content Placeholder 6">
            <a:extLst>
              <a:ext uri="{FF2B5EF4-FFF2-40B4-BE49-F238E27FC236}">
                <a16:creationId xmlns:a16="http://schemas.microsoft.com/office/drawing/2014/main" id="{F4B54B64-8B84-ECC2-07A6-5954FEE706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258" y="1268760"/>
            <a:ext cx="8509542" cy="4793704"/>
          </a:xfrm>
          <a:ln>
            <a:noFill/>
          </a:ln>
        </p:spPr>
      </p:pic>
      <p:sp>
        <p:nvSpPr>
          <p:cNvPr id="5" name="Slide Number Placeholder 4">
            <a:extLst>
              <a:ext uri="{FF2B5EF4-FFF2-40B4-BE49-F238E27FC236}">
                <a16:creationId xmlns:a16="http://schemas.microsoft.com/office/drawing/2014/main" id="{0C8DB5E6-A315-9D8B-64FC-FC69959C3AED}"/>
              </a:ext>
            </a:extLst>
          </p:cNvPr>
          <p:cNvSpPr>
            <a:spLocks noGrp="1"/>
          </p:cNvSpPr>
          <p:nvPr>
            <p:ph type="sldNum" sz="quarter" idx="12"/>
          </p:nvPr>
        </p:nvSpPr>
        <p:spPr/>
        <p:txBody>
          <a:bodyPr/>
          <a:lstStyle/>
          <a:p>
            <a:fld id="{8BD8F058-9003-4658-AA47-7D4800AF7EA2}" type="slidenum">
              <a:rPr lang="en-US" smtClean="0"/>
              <a:pPr/>
              <a:t>6</a:t>
            </a:fld>
            <a:endParaRPr lang="en-US"/>
          </a:p>
        </p:txBody>
      </p:sp>
    </p:spTree>
    <p:extLst>
      <p:ext uri="{BB962C8B-B14F-4D97-AF65-F5344CB8AC3E}">
        <p14:creationId xmlns:p14="http://schemas.microsoft.com/office/powerpoint/2010/main" val="2632183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6342781"/>
            <a:ext cx="2133600" cy="365125"/>
          </a:xfrm>
        </p:spPr>
        <p:txBody>
          <a:bodyPr/>
          <a:lstStyle/>
          <a:p>
            <a:fld id="{8BD8F058-9003-4658-AA47-7D4800AF7EA2}" type="slidenum">
              <a:rPr lang="en-US" smtClean="0"/>
              <a:pPr/>
              <a:t>7</a:t>
            </a:fld>
            <a:endParaRPr lang="en-US"/>
          </a:p>
        </p:txBody>
      </p:sp>
      <p:sp>
        <p:nvSpPr>
          <p:cNvPr id="5" name="Content Placeholder 4"/>
          <p:cNvSpPr>
            <a:spLocks noGrp="1"/>
          </p:cNvSpPr>
          <p:nvPr>
            <p:ph idx="1"/>
          </p:nvPr>
        </p:nvSpPr>
        <p:spPr>
          <a:xfrm>
            <a:off x="467360" y="1197083"/>
            <a:ext cx="8229600" cy="4686911"/>
          </a:xfrm>
        </p:spPr>
        <p:txBody>
          <a:bodyPr/>
          <a:lstStyle/>
          <a:p>
            <a:pPr>
              <a:buAutoNum type="arabicParenR"/>
            </a:pPr>
            <a:r>
              <a:rPr lang="en-US" altLang="en-US" sz="1800" b="0" i="0" dirty="0">
                <a:effectLst/>
              </a:rPr>
              <a:t>Search and Discovery: Guests can search for accommodations based on location, dates, price range, amenities, and other filters to find the perfect place to stay.</a:t>
            </a:r>
          </a:p>
          <a:p>
            <a:pPr marL="0" indent="0">
              <a:buNone/>
            </a:pPr>
            <a:endParaRPr lang="en-IN" altLang="en-US" sz="1800" b="0" i="0" dirty="0">
              <a:effectLst/>
            </a:endParaRPr>
          </a:p>
          <a:p>
            <a:pPr marL="0" indent="0">
              <a:buNone/>
            </a:pPr>
            <a:r>
              <a:rPr lang="en-IN" altLang="en-US" sz="1800" b="0" i="0" dirty="0">
                <a:effectLst/>
              </a:rPr>
              <a:t>2) </a:t>
            </a:r>
            <a:r>
              <a:rPr lang="en-US" altLang="en-US" sz="1800" b="0" i="0" dirty="0">
                <a:effectLst/>
              </a:rPr>
              <a:t>Reviews and Ratings: </a:t>
            </a:r>
            <a:r>
              <a:rPr lang="en-US" altLang="en-US" sz="1800" dirty="0"/>
              <a:t>G</a:t>
            </a:r>
            <a:r>
              <a:rPr lang="en-US" altLang="en-US" sz="1800" b="0" i="0" dirty="0">
                <a:effectLst/>
              </a:rPr>
              <a:t>uests can leave reviews and ratings after each stay, which helps build trust within the Airbnb community and ensures quality experiences.</a:t>
            </a:r>
          </a:p>
          <a:p>
            <a:pPr marL="0" indent="0">
              <a:buNone/>
            </a:pPr>
            <a:endParaRPr lang="en-IN" altLang="en-US" sz="1800" b="0" i="0" dirty="0">
              <a:effectLst/>
            </a:endParaRPr>
          </a:p>
          <a:p>
            <a:pPr marL="0" indent="0">
              <a:buNone/>
            </a:pPr>
            <a:r>
              <a:rPr lang="en-IN" altLang="en-US" sz="1800" b="0" i="0" dirty="0">
                <a:effectLst/>
              </a:rPr>
              <a:t>3) </a:t>
            </a:r>
            <a:r>
              <a:rPr lang="en-US" altLang="en-US" sz="1800" b="0" i="0" dirty="0">
                <a:effectLst/>
              </a:rPr>
              <a:t>Providing comprehensive information such as the quantity of bedrooms, bathrooms, kitchen facilities, and other pertinent details.</a:t>
            </a:r>
          </a:p>
          <a:p>
            <a:pPr marL="0" indent="0">
              <a:buNone/>
            </a:pPr>
            <a:r>
              <a:rPr lang="en-IN" altLang="en-US" sz="1800" b="0" i="0" dirty="0">
                <a:effectLst/>
              </a:rPr>
              <a:t> </a:t>
            </a:r>
          </a:p>
          <a:p>
            <a:pPr marL="0" indent="0">
              <a:buNone/>
            </a:pPr>
            <a:r>
              <a:rPr lang="en-IN" altLang="en-US" sz="1800" b="0" i="0" dirty="0">
                <a:effectLst/>
              </a:rPr>
              <a:t>4) </a:t>
            </a:r>
            <a:r>
              <a:rPr lang="en-US" altLang="en-US" sz="1800" b="0" i="0" dirty="0">
                <a:effectLst/>
              </a:rPr>
              <a:t>Guests can utilize the feature for specifying their arrival and departure dates.</a:t>
            </a:r>
          </a:p>
          <a:p>
            <a:pPr marL="0" indent="0">
              <a:buNone/>
            </a:pPr>
            <a:endParaRPr lang="en-US" altLang="en-US" sz="1800" b="0" i="0" dirty="0">
              <a:effectLst/>
            </a:endParaRPr>
          </a:p>
          <a:p>
            <a:pPr marL="0" indent="0">
              <a:buNone/>
            </a:pPr>
            <a:r>
              <a:rPr lang="en-IN" altLang="en-US" sz="1800" b="0" i="0" dirty="0">
                <a:effectLst/>
              </a:rPr>
              <a:t>5) </a:t>
            </a:r>
            <a:r>
              <a:rPr lang="en-US" altLang="en-US" sz="1800" b="0" i="0" dirty="0">
                <a:effectLst/>
              </a:rPr>
              <a:t>Displaying all the particulars regarding expenses.</a:t>
            </a:r>
            <a:r>
              <a:rPr lang="en-IN" altLang="en-US" sz="1800" b="0" i="0" dirty="0">
                <a:effectLst/>
              </a:rPr>
              <a:t>.</a:t>
            </a:r>
          </a:p>
        </p:txBody>
      </p:sp>
      <p:sp>
        <p:nvSpPr>
          <p:cNvPr id="3" name="TextBox 2"/>
          <p:cNvSpPr txBox="1"/>
          <p:nvPr/>
        </p:nvSpPr>
        <p:spPr>
          <a:xfrm>
            <a:off x="179512" y="180897"/>
            <a:ext cx="1970405" cy="58356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Features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276</Words>
  <Application>Microsoft Office PowerPoint</Application>
  <PresentationFormat>On-screen Show (4:3)</PresentationFormat>
  <Paragraphs>45</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Times New Roman</vt:lpstr>
      <vt:lpstr>Office Theme</vt:lpstr>
      <vt:lpstr>PowerPoint Presentation</vt:lpstr>
      <vt:lpstr>Introduction</vt:lpstr>
      <vt:lpstr>PowerPoint Presentation</vt:lpstr>
      <vt:lpstr>Visuals</vt:lpstr>
      <vt:lpstr>Visuals</vt:lpstr>
      <vt:lpstr>Visuals</vt:lpstr>
      <vt:lpstr>PowerPoint Presentation</vt:lpstr>
    </vt:vector>
  </TitlesOfParts>
  <Company>CCC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Dr. Vandana Mohindru Sood</dc:creator>
  <cp:lastModifiedBy>Devanshi Dadwal</cp:lastModifiedBy>
  <cp:revision>1692</cp:revision>
  <dcterms:created xsi:type="dcterms:W3CDTF">2010-04-09T07:36:00Z</dcterms:created>
  <dcterms:modified xsi:type="dcterms:W3CDTF">2024-04-29T07:57:29Z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745C1912D307459888DA28D607A60313_12</vt:lpwstr>
  </property>
  <property fmtid="{D5CDD505-2E9C-101B-9397-08002B2CF9AE}" pid="3" name="KSOProductBuildVer">
    <vt:lpwstr>1033-12.2.0.16731</vt:lpwstr>
  </property>
</Properties>
</file>